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3716000" cy="1714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7F66"/>
    <a:srgbClr val="B7B49F"/>
    <a:srgbClr val="A2A089"/>
    <a:srgbClr val="C1B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8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5908"/>
            <a:ext cx="11658600" cy="59690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05095"/>
            <a:ext cx="10287000" cy="41394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9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63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2813"/>
            <a:ext cx="2957513" cy="1452959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2813"/>
            <a:ext cx="8701088" cy="1452959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17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08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4349"/>
            <a:ext cx="11830050" cy="713184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73661"/>
            <a:ext cx="11830050" cy="375046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11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4063"/>
            <a:ext cx="5829300" cy="1087834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52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2816"/>
            <a:ext cx="11830050" cy="331390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2908"/>
            <a:ext cx="5802510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2688"/>
            <a:ext cx="5802510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2908"/>
            <a:ext cx="5831087" cy="2059780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2688"/>
            <a:ext cx="5831087" cy="921147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81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82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5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8566"/>
            <a:ext cx="6943725" cy="1218406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000"/>
            <a:ext cx="4423767" cy="40005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8566"/>
            <a:ext cx="6943725" cy="1218406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3500"/>
            <a:ext cx="4423767" cy="9528970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0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2816"/>
            <a:ext cx="11830050" cy="3313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4063"/>
            <a:ext cx="11830050" cy="10878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ABB3-369C-4BC2-BD61-138A525F3506}" type="datetimeFigureOut">
              <a:rPr lang="pt-BR" smtClean="0"/>
              <a:t>16/05/2022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0879"/>
            <a:ext cx="462915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0879"/>
            <a:ext cx="3086100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3751-620F-48B2-BB0F-BC977D4CAA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16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C310B402-DE2E-5177-8AE8-FF5B8CEC2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7145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F9AFF5-24C9-4502-A109-CD05275BEC95}"/>
              </a:ext>
            </a:extLst>
          </p:cNvPr>
          <p:cNvSpPr txBox="1"/>
          <p:nvPr/>
        </p:nvSpPr>
        <p:spPr>
          <a:xfrm>
            <a:off x="2531054" y="4574841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XX </a:t>
            </a:r>
            <a:r>
              <a:rPr lang="pt-BR" sz="2800" b="1" dirty="0" err="1">
                <a:solidFill>
                  <a:schemeClr val="bg1"/>
                </a:solidFill>
              </a:rPr>
              <a:t>ago</a:t>
            </a:r>
            <a:r>
              <a:rPr lang="pt-BR" sz="2800" b="1" dirty="0">
                <a:solidFill>
                  <a:schemeClr val="bg1"/>
                </a:solidFill>
              </a:rPr>
              <a:t>/set | </a:t>
            </a:r>
            <a:r>
              <a:rPr lang="pt-BR" sz="2800" b="1" dirty="0" err="1">
                <a:solidFill>
                  <a:schemeClr val="bg1"/>
                </a:solidFill>
              </a:rPr>
              <a:t>XXh</a:t>
            </a:r>
            <a:endParaRPr lang="pt-BR" sz="2800" b="1" dirty="0">
              <a:solidFill>
                <a:schemeClr val="bg1"/>
              </a:solidFill>
            </a:endParaRPr>
          </a:p>
          <a:p>
            <a:r>
              <a:rPr lang="pt-BR" sz="2800" dirty="0">
                <a:solidFill>
                  <a:schemeClr val="bg1"/>
                </a:solidFill>
              </a:rPr>
              <a:t>Digitar o local da atividade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D1B95-FA29-4B5C-A2E8-2C99C445C320}"/>
              </a:ext>
            </a:extLst>
          </p:cNvPr>
          <p:cNvSpPr txBox="1"/>
          <p:nvPr/>
        </p:nvSpPr>
        <p:spPr>
          <a:xfrm>
            <a:off x="2531054" y="6633508"/>
            <a:ext cx="7750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chemeClr val="bg1"/>
                </a:solidFill>
              </a:rPr>
              <a:t>ESCREVER O TÍTULO DA ATIVIDADE NESTE ESPAÇO </a:t>
            </a:r>
          </a:p>
          <a:p>
            <a:r>
              <a:rPr lang="pt-BR" sz="3600" dirty="0">
                <a:solidFill>
                  <a:schemeClr val="bg1"/>
                </a:solidFill>
              </a:rPr>
              <a:t>Subtítulo da atividade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E7A365-E288-41D6-8F67-4C6ACE7D7ABE}"/>
              </a:ext>
            </a:extLst>
          </p:cNvPr>
          <p:cNvSpPr txBox="1"/>
          <p:nvPr/>
        </p:nvSpPr>
        <p:spPr>
          <a:xfrm>
            <a:off x="2531054" y="9455130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PARTICIPANTES</a:t>
            </a:r>
          </a:p>
          <a:p>
            <a:r>
              <a:rPr lang="pt-BR" sz="2400" dirty="0">
                <a:solidFill>
                  <a:schemeClr val="bg1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chemeClr val="bg1"/>
                </a:solidFill>
              </a:rPr>
              <a:t>Nome do Convidado/a</a:t>
            </a:r>
          </a:p>
          <a:p>
            <a:endParaRPr lang="pt-BR" sz="4800" b="1" dirty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MEDIAÇÃO</a:t>
            </a:r>
          </a:p>
          <a:p>
            <a:r>
              <a:rPr lang="pt-BR" sz="2400" dirty="0">
                <a:solidFill>
                  <a:schemeClr val="bg1"/>
                </a:solidFill>
              </a:rPr>
              <a:t>Nome do Convidado/a</a:t>
            </a:r>
          </a:p>
        </p:txBody>
      </p:sp>
    </p:spTree>
    <p:extLst>
      <p:ext uri="{BB962C8B-B14F-4D97-AF65-F5344CB8AC3E}">
        <p14:creationId xmlns:p14="http://schemas.microsoft.com/office/powerpoint/2010/main" val="407545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3E1A84E-A56D-9C8F-A2EA-F964CED40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7145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F9AFF5-24C9-4502-A109-CD05275BEC95}"/>
              </a:ext>
            </a:extLst>
          </p:cNvPr>
          <p:cNvSpPr txBox="1"/>
          <p:nvPr/>
        </p:nvSpPr>
        <p:spPr>
          <a:xfrm>
            <a:off x="2531054" y="4574841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17F66"/>
                </a:solidFill>
              </a:rPr>
              <a:t>XX </a:t>
            </a:r>
            <a:r>
              <a:rPr lang="pt-BR" sz="2800" b="1" dirty="0" err="1">
                <a:solidFill>
                  <a:srgbClr val="817F66"/>
                </a:solidFill>
              </a:rPr>
              <a:t>ago</a:t>
            </a:r>
            <a:r>
              <a:rPr lang="pt-BR" sz="2800" b="1" dirty="0">
                <a:solidFill>
                  <a:srgbClr val="817F66"/>
                </a:solidFill>
              </a:rPr>
              <a:t>/set | </a:t>
            </a:r>
            <a:r>
              <a:rPr lang="pt-BR" sz="2800" b="1" dirty="0" err="1">
                <a:solidFill>
                  <a:srgbClr val="817F66"/>
                </a:solidFill>
              </a:rPr>
              <a:t>XXh</a:t>
            </a:r>
            <a:endParaRPr lang="pt-BR" sz="2800" b="1" dirty="0">
              <a:solidFill>
                <a:srgbClr val="817F66"/>
              </a:solidFill>
            </a:endParaRPr>
          </a:p>
          <a:p>
            <a:r>
              <a:rPr lang="pt-BR" sz="2800" dirty="0">
                <a:solidFill>
                  <a:srgbClr val="817F66"/>
                </a:solidFill>
              </a:rPr>
              <a:t>Digitar o local da atividade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D1B95-FA29-4B5C-A2E8-2C99C445C320}"/>
              </a:ext>
            </a:extLst>
          </p:cNvPr>
          <p:cNvSpPr txBox="1"/>
          <p:nvPr/>
        </p:nvSpPr>
        <p:spPr>
          <a:xfrm>
            <a:off x="2531054" y="6633508"/>
            <a:ext cx="7750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rgbClr val="817F66"/>
                </a:solidFill>
              </a:rPr>
              <a:t>ESCREVER O TÍTULO DA ATIVIDADE NESTE ESPAÇO </a:t>
            </a:r>
          </a:p>
          <a:p>
            <a:r>
              <a:rPr lang="pt-BR" sz="3600" dirty="0">
                <a:solidFill>
                  <a:srgbClr val="817F66"/>
                </a:solidFill>
              </a:rPr>
              <a:t>Subtítulo da atividade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E7A365-E288-41D6-8F67-4C6ACE7D7ABE}"/>
              </a:ext>
            </a:extLst>
          </p:cNvPr>
          <p:cNvSpPr txBox="1"/>
          <p:nvPr/>
        </p:nvSpPr>
        <p:spPr>
          <a:xfrm>
            <a:off x="2531054" y="9455130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817F66"/>
                </a:solidFill>
              </a:rPr>
              <a:t>PARTICIPANTES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endParaRPr lang="pt-BR" sz="4800" b="1" dirty="0">
              <a:solidFill>
                <a:srgbClr val="817F66"/>
              </a:solidFill>
            </a:endParaRPr>
          </a:p>
          <a:p>
            <a:r>
              <a:rPr lang="pt-BR" sz="3200" b="1" dirty="0">
                <a:solidFill>
                  <a:srgbClr val="817F66"/>
                </a:solidFill>
              </a:rPr>
              <a:t>MEDIAÇÃO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</p:txBody>
      </p:sp>
    </p:spTree>
    <p:extLst>
      <p:ext uri="{BB962C8B-B14F-4D97-AF65-F5344CB8AC3E}">
        <p14:creationId xmlns:p14="http://schemas.microsoft.com/office/powerpoint/2010/main" val="227544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8B34E8E-3E16-6CA2-6CB8-6FDA8D36D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7145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F9AFF5-24C9-4502-A109-CD05275BEC95}"/>
              </a:ext>
            </a:extLst>
          </p:cNvPr>
          <p:cNvSpPr txBox="1"/>
          <p:nvPr/>
        </p:nvSpPr>
        <p:spPr>
          <a:xfrm>
            <a:off x="2531054" y="4574841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B7B49F"/>
                </a:solidFill>
              </a:rPr>
              <a:t>XX </a:t>
            </a:r>
            <a:r>
              <a:rPr lang="pt-BR" sz="2800" b="1" dirty="0" err="1">
                <a:solidFill>
                  <a:srgbClr val="B7B49F"/>
                </a:solidFill>
              </a:rPr>
              <a:t>ago</a:t>
            </a:r>
            <a:r>
              <a:rPr lang="pt-BR" sz="2800" b="1" dirty="0">
                <a:solidFill>
                  <a:srgbClr val="B7B49F"/>
                </a:solidFill>
              </a:rPr>
              <a:t>/set | </a:t>
            </a:r>
            <a:r>
              <a:rPr lang="pt-BR" sz="2800" b="1" dirty="0" err="1">
                <a:solidFill>
                  <a:srgbClr val="B7B49F"/>
                </a:solidFill>
              </a:rPr>
              <a:t>XXh</a:t>
            </a:r>
            <a:endParaRPr lang="pt-BR" sz="2800" b="1" dirty="0">
              <a:solidFill>
                <a:srgbClr val="B7B49F"/>
              </a:solidFill>
            </a:endParaRPr>
          </a:p>
          <a:p>
            <a:r>
              <a:rPr lang="pt-BR" sz="2800" dirty="0">
                <a:solidFill>
                  <a:srgbClr val="B7B49F"/>
                </a:solidFill>
              </a:rPr>
              <a:t>Digitar o local da atividade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D1B95-FA29-4B5C-A2E8-2C99C445C320}"/>
              </a:ext>
            </a:extLst>
          </p:cNvPr>
          <p:cNvSpPr txBox="1"/>
          <p:nvPr/>
        </p:nvSpPr>
        <p:spPr>
          <a:xfrm>
            <a:off x="2531054" y="6633508"/>
            <a:ext cx="7750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rgbClr val="B7B49F"/>
                </a:solidFill>
              </a:rPr>
              <a:t>ESCREVER O TÍTULO DA ATIVIDADE NESTE ESPAÇO </a:t>
            </a:r>
          </a:p>
          <a:p>
            <a:r>
              <a:rPr lang="pt-BR" sz="3600" dirty="0">
                <a:solidFill>
                  <a:srgbClr val="B7B49F"/>
                </a:solidFill>
              </a:rPr>
              <a:t>Subtítulo da atividade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E7A365-E288-41D6-8F67-4C6ACE7D7ABE}"/>
              </a:ext>
            </a:extLst>
          </p:cNvPr>
          <p:cNvSpPr txBox="1"/>
          <p:nvPr/>
        </p:nvSpPr>
        <p:spPr>
          <a:xfrm>
            <a:off x="2531054" y="9455130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B7B49F"/>
                </a:solidFill>
              </a:rPr>
              <a:t>PARTICIPANTES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endParaRPr lang="pt-BR" sz="4800" b="1" dirty="0">
              <a:solidFill>
                <a:srgbClr val="B7B49F"/>
              </a:solidFill>
            </a:endParaRPr>
          </a:p>
          <a:p>
            <a:r>
              <a:rPr lang="pt-BR" sz="3200" b="1" dirty="0">
                <a:solidFill>
                  <a:srgbClr val="B7B49F"/>
                </a:solidFill>
              </a:rPr>
              <a:t>MEDIAÇÃO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</p:txBody>
      </p:sp>
    </p:spTree>
    <p:extLst>
      <p:ext uri="{BB962C8B-B14F-4D97-AF65-F5344CB8AC3E}">
        <p14:creationId xmlns:p14="http://schemas.microsoft.com/office/powerpoint/2010/main" val="274066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9B99F6E-A36E-42E1-BF5F-E0D618DCB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7145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F9AFF5-24C9-4502-A109-CD05275BEC95}"/>
              </a:ext>
            </a:extLst>
          </p:cNvPr>
          <p:cNvSpPr txBox="1"/>
          <p:nvPr/>
        </p:nvSpPr>
        <p:spPr>
          <a:xfrm>
            <a:off x="2531054" y="4574841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B7B49F"/>
                </a:solidFill>
              </a:rPr>
              <a:t>XX </a:t>
            </a:r>
            <a:r>
              <a:rPr lang="pt-BR" sz="2800" b="1" dirty="0" err="1">
                <a:solidFill>
                  <a:srgbClr val="B7B49F"/>
                </a:solidFill>
              </a:rPr>
              <a:t>ago</a:t>
            </a:r>
            <a:r>
              <a:rPr lang="pt-BR" sz="2800" b="1" dirty="0">
                <a:solidFill>
                  <a:srgbClr val="B7B49F"/>
                </a:solidFill>
              </a:rPr>
              <a:t>/set | </a:t>
            </a:r>
            <a:r>
              <a:rPr lang="pt-BR" sz="2800" b="1" dirty="0" err="1">
                <a:solidFill>
                  <a:srgbClr val="B7B49F"/>
                </a:solidFill>
              </a:rPr>
              <a:t>XXh</a:t>
            </a:r>
            <a:endParaRPr lang="pt-BR" sz="2800" b="1" dirty="0">
              <a:solidFill>
                <a:srgbClr val="B7B49F"/>
              </a:solidFill>
            </a:endParaRPr>
          </a:p>
          <a:p>
            <a:r>
              <a:rPr lang="pt-BR" sz="2800" dirty="0">
                <a:solidFill>
                  <a:srgbClr val="B7B49F"/>
                </a:solidFill>
              </a:rPr>
              <a:t>Digitar o local da atividade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D1B95-FA29-4B5C-A2E8-2C99C445C320}"/>
              </a:ext>
            </a:extLst>
          </p:cNvPr>
          <p:cNvSpPr txBox="1"/>
          <p:nvPr/>
        </p:nvSpPr>
        <p:spPr>
          <a:xfrm>
            <a:off x="2531054" y="6633508"/>
            <a:ext cx="7750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rgbClr val="B7B49F"/>
                </a:solidFill>
              </a:rPr>
              <a:t>ESCREVER O TÍTULO DA ATIVIDADE NESTE ESPAÇO </a:t>
            </a:r>
          </a:p>
          <a:p>
            <a:r>
              <a:rPr lang="pt-BR" sz="3600" dirty="0">
                <a:solidFill>
                  <a:srgbClr val="B7B49F"/>
                </a:solidFill>
              </a:rPr>
              <a:t>Subtítulo da atividade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E7A365-E288-41D6-8F67-4C6ACE7D7ABE}"/>
              </a:ext>
            </a:extLst>
          </p:cNvPr>
          <p:cNvSpPr txBox="1"/>
          <p:nvPr/>
        </p:nvSpPr>
        <p:spPr>
          <a:xfrm>
            <a:off x="2531054" y="9455130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B7B49F"/>
                </a:solidFill>
              </a:rPr>
              <a:t>PARTICIPANTES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  <a:p>
            <a:endParaRPr lang="pt-BR" sz="4800" b="1" dirty="0">
              <a:solidFill>
                <a:srgbClr val="B7B49F"/>
              </a:solidFill>
            </a:endParaRPr>
          </a:p>
          <a:p>
            <a:r>
              <a:rPr lang="pt-BR" sz="3200" b="1" dirty="0">
                <a:solidFill>
                  <a:srgbClr val="B7B49F"/>
                </a:solidFill>
              </a:rPr>
              <a:t>MEDIAÇÃO</a:t>
            </a:r>
          </a:p>
          <a:p>
            <a:r>
              <a:rPr lang="pt-BR" sz="2400" dirty="0">
                <a:solidFill>
                  <a:srgbClr val="B7B49F"/>
                </a:solidFill>
              </a:rPr>
              <a:t>Nome do Convidado/a</a:t>
            </a:r>
          </a:p>
        </p:txBody>
      </p:sp>
    </p:spTree>
    <p:extLst>
      <p:ext uri="{BB962C8B-B14F-4D97-AF65-F5344CB8AC3E}">
        <p14:creationId xmlns:p14="http://schemas.microsoft.com/office/powerpoint/2010/main" val="272295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2F13EF8-AAFC-96A3-5CA2-EE7496825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7145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F9AFF5-24C9-4502-A109-CD05275BEC95}"/>
              </a:ext>
            </a:extLst>
          </p:cNvPr>
          <p:cNvSpPr txBox="1"/>
          <p:nvPr/>
        </p:nvSpPr>
        <p:spPr>
          <a:xfrm>
            <a:off x="2531054" y="4574841"/>
            <a:ext cx="6150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17F66"/>
                </a:solidFill>
              </a:rPr>
              <a:t>XX </a:t>
            </a:r>
            <a:r>
              <a:rPr lang="pt-BR" sz="2800" b="1" dirty="0" err="1">
                <a:solidFill>
                  <a:srgbClr val="817F66"/>
                </a:solidFill>
              </a:rPr>
              <a:t>ago</a:t>
            </a:r>
            <a:r>
              <a:rPr lang="pt-BR" sz="2800" b="1" dirty="0">
                <a:solidFill>
                  <a:srgbClr val="817F66"/>
                </a:solidFill>
              </a:rPr>
              <a:t>/set | </a:t>
            </a:r>
            <a:r>
              <a:rPr lang="pt-BR" sz="2800" b="1" dirty="0" err="1">
                <a:solidFill>
                  <a:srgbClr val="817F66"/>
                </a:solidFill>
              </a:rPr>
              <a:t>XXh</a:t>
            </a:r>
            <a:endParaRPr lang="pt-BR" sz="2800" b="1" dirty="0">
              <a:solidFill>
                <a:srgbClr val="817F66"/>
              </a:solidFill>
            </a:endParaRPr>
          </a:p>
          <a:p>
            <a:r>
              <a:rPr lang="pt-BR" sz="2800" dirty="0">
                <a:solidFill>
                  <a:srgbClr val="817F66"/>
                </a:solidFill>
              </a:rPr>
              <a:t>Digitar o local da atividade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47D1B95-FA29-4B5C-A2E8-2C99C445C320}"/>
              </a:ext>
            </a:extLst>
          </p:cNvPr>
          <p:cNvSpPr txBox="1"/>
          <p:nvPr/>
        </p:nvSpPr>
        <p:spPr>
          <a:xfrm>
            <a:off x="2531054" y="6633508"/>
            <a:ext cx="7750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solidFill>
                  <a:srgbClr val="817F66"/>
                </a:solidFill>
              </a:rPr>
              <a:t>ESCREVER O TÍTULO DA ATIVIDADE NESTE ESPAÇO </a:t>
            </a:r>
          </a:p>
          <a:p>
            <a:r>
              <a:rPr lang="pt-BR" sz="3600" dirty="0">
                <a:solidFill>
                  <a:srgbClr val="817F66"/>
                </a:solidFill>
              </a:rPr>
              <a:t>Subtítulo da atividade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AE7A365-E288-41D6-8F67-4C6ACE7D7ABE}"/>
              </a:ext>
            </a:extLst>
          </p:cNvPr>
          <p:cNvSpPr txBox="1"/>
          <p:nvPr/>
        </p:nvSpPr>
        <p:spPr>
          <a:xfrm>
            <a:off x="2531054" y="9455130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817F66"/>
                </a:solidFill>
              </a:rPr>
              <a:t>PARTICIPANTES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  <a:p>
            <a:endParaRPr lang="pt-BR" sz="4800" b="1" dirty="0">
              <a:solidFill>
                <a:srgbClr val="817F66"/>
              </a:solidFill>
            </a:endParaRPr>
          </a:p>
          <a:p>
            <a:r>
              <a:rPr lang="pt-BR" sz="3200" b="1" dirty="0">
                <a:solidFill>
                  <a:srgbClr val="817F66"/>
                </a:solidFill>
              </a:rPr>
              <a:t>MEDIAÇÃO</a:t>
            </a:r>
          </a:p>
          <a:p>
            <a:r>
              <a:rPr lang="pt-BR" sz="2400" dirty="0">
                <a:solidFill>
                  <a:srgbClr val="817F66"/>
                </a:solidFill>
              </a:rPr>
              <a:t>Nome do Convidado/a</a:t>
            </a:r>
          </a:p>
        </p:txBody>
      </p:sp>
    </p:spTree>
    <p:extLst>
      <p:ext uri="{BB962C8B-B14F-4D97-AF65-F5344CB8AC3E}">
        <p14:creationId xmlns:p14="http://schemas.microsoft.com/office/powerpoint/2010/main" val="3411804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265</Words>
  <Application>Microsoft Office PowerPoint</Application>
  <PresentationFormat>Personalizar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Henrique</dc:creator>
  <cp:lastModifiedBy>Luis Henrique</cp:lastModifiedBy>
  <cp:revision>5</cp:revision>
  <dcterms:created xsi:type="dcterms:W3CDTF">2021-05-02T23:44:31Z</dcterms:created>
  <dcterms:modified xsi:type="dcterms:W3CDTF">2022-05-16T13:45:06Z</dcterms:modified>
</cp:coreProperties>
</file>