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7154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70"/>
    <a:srgbClr val="72F2EB"/>
    <a:srgbClr val="3860B8"/>
    <a:srgbClr val="FFED00"/>
    <a:srgbClr val="FF5F4D"/>
    <a:srgbClr val="D2FF38"/>
    <a:srgbClr val="7D00BD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BCAD5A-31C1-4E3E-B862-97FD58C492B9}" v="4" dt="2020-07-20T03:21:37.7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622" y="-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Q Oficial" userId="5e6eb480efb81534" providerId="LiveId" clId="{50BCAD5A-31C1-4E3E-B862-97FD58C492B9}"/>
    <pc:docChg chg="custSel modSld">
      <pc:chgData name="LuQ Oficial" userId="5e6eb480efb81534" providerId="LiveId" clId="{50BCAD5A-31C1-4E3E-B862-97FD58C492B9}" dt="2020-07-20T03:21:37.732" v="7" actId="207"/>
      <pc:docMkLst>
        <pc:docMk/>
      </pc:docMkLst>
      <pc:sldChg chg="addSp delSp modSp mod">
        <pc:chgData name="LuQ Oficial" userId="5e6eb480efb81534" providerId="LiveId" clId="{50BCAD5A-31C1-4E3E-B862-97FD58C492B9}" dt="2020-07-20T03:21:37.732" v="7" actId="207"/>
        <pc:sldMkLst>
          <pc:docMk/>
          <pc:sldMk cId="3519717133" sldId="256"/>
        </pc:sldMkLst>
        <pc:spChg chg="mod">
          <ac:chgData name="LuQ Oficial" userId="5e6eb480efb81534" providerId="LiveId" clId="{50BCAD5A-31C1-4E3E-B862-97FD58C492B9}" dt="2020-07-20T03:21:37.732" v="7" actId="207"/>
          <ac:spMkLst>
            <pc:docMk/>
            <pc:sldMk cId="3519717133" sldId="256"/>
            <ac:spMk id="11" creationId="{A2335060-DF41-4062-88F3-9BD412E3ED37}"/>
          </ac:spMkLst>
        </pc:spChg>
        <pc:spChg chg="mod">
          <ac:chgData name="LuQ Oficial" userId="5e6eb480efb81534" providerId="LiveId" clId="{50BCAD5A-31C1-4E3E-B862-97FD58C492B9}" dt="2020-07-20T03:21:22.652" v="5" actId="207"/>
          <ac:spMkLst>
            <pc:docMk/>
            <pc:sldMk cId="3519717133" sldId="256"/>
            <ac:spMk id="13" creationId="{A85C70BB-3B9A-4401-99E4-B17998CCCDB9}"/>
          </ac:spMkLst>
        </pc:spChg>
        <pc:picChg chg="del">
          <ac:chgData name="LuQ Oficial" userId="5e6eb480efb81534" providerId="LiveId" clId="{50BCAD5A-31C1-4E3E-B862-97FD58C492B9}" dt="2020-07-20T03:21:02.112" v="0" actId="478"/>
          <ac:picMkLst>
            <pc:docMk/>
            <pc:sldMk cId="3519717133" sldId="256"/>
            <ac:picMk id="21" creationId="{C26CE369-B148-44C5-8C9D-DC089BB58EE2}"/>
          </ac:picMkLst>
        </pc:picChg>
        <pc:picChg chg="add mod ord">
          <ac:chgData name="LuQ Oficial" userId="5e6eb480efb81534" providerId="LiveId" clId="{50BCAD5A-31C1-4E3E-B862-97FD58C492B9}" dt="2020-07-20T03:21:09.120" v="4" actId="167"/>
          <ac:picMkLst>
            <pc:docMk/>
            <pc:sldMk cId="3519717133" sldId="256"/>
            <ac:picMk id="23" creationId="{3BAFE172-426B-478F-BD10-CE016CEA091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7466"/>
            <a:ext cx="11658600" cy="59723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10098"/>
            <a:ext cx="10287000" cy="41417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0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94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3320"/>
            <a:ext cx="2957513" cy="1453766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3320"/>
            <a:ext cx="8701088" cy="1453766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39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6723"/>
            <a:ext cx="11830050" cy="71358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80036"/>
            <a:ext cx="11830050" cy="37525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6598"/>
            <a:ext cx="5829300" cy="108843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9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3323"/>
            <a:ext cx="11830050" cy="331574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5243"/>
            <a:ext cx="5802510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6167"/>
            <a:ext cx="5802510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5243"/>
            <a:ext cx="5831087" cy="20609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6167"/>
            <a:ext cx="5831087" cy="9216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16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077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73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9938"/>
            <a:ext cx="6943725" cy="1219083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0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635"/>
            <a:ext cx="4423767" cy="40027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9938"/>
            <a:ext cx="6943725" cy="1219083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6357"/>
            <a:ext cx="4423767" cy="9534264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3323"/>
            <a:ext cx="11830050" cy="3315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6598"/>
            <a:ext cx="11830050" cy="10884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E42A-11E7-40D8-B20B-BC5F2DFA0878}" type="datetimeFigureOut">
              <a:rPr lang="pt-BR" smtClean="0"/>
              <a:t>19/07/2020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9707"/>
            <a:ext cx="462915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9707"/>
            <a:ext cx="3086100" cy="913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8E2C-0959-43A9-8095-E59194C74A8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4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 descr="Uma imagem contendo texto&#10;&#10;Descrição gerada automaticamente">
            <a:extLst>
              <a:ext uri="{FF2B5EF4-FFF2-40B4-BE49-F238E27FC236}">
                <a16:creationId xmlns:a16="http://schemas.microsoft.com/office/drawing/2014/main" id="{3BAFE172-426B-478F-BD10-CE016CEA0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3716000" cy="17145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85C70BB-3B9A-4401-99E4-B17998CCCDB9}"/>
              </a:ext>
            </a:extLst>
          </p:cNvPr>
          <p:cNvSpPr/>
          <p:nvPr/>
        </p:nvSpPr>
        <p:spPr>
          <a:xfrm>
            <a:off x="4831080" y="3980270"/>
            <a:ext cx="7543799" cy="1062459"/>
          </a:xfrm>
          <a:prstGeom prst="roundRect">
            <a:avLst>
              <a:gd name="adj" fmla="val 50000"/>
            </a:avLst>
          </a:prstGeom>
          <a:solidFill>
            <a:srgbClr val="72F2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DBDB94-CD62-4675-AF1B-38C78DCE9C98}"/>
              </a:ext>
            </a:extLst>
          </p:cNvPr>
          <p:cNvSpPr txBox="1"/>
          <p:nvPr/>
        </p:nvSpPr>
        <p:spPr>
          <a:xfrm>
            <a:off x="1280160" y="5236114"/>
            <a:ext cx="11155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da Ação na Semana UnB 2020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A9FD376-6EA8-4235-A404-81453C4924E2}"/>
              </a:ext>
            </a:extLst>
          </p:cNvPr>
          <p:cNvSpPr txBox="1"/>
          <p:nvPr/>
        </p:nvSpPr>
        <p:spPr>
          <a:xfrm>
            <a:off x="2321168" y="7790659"/>
            <a:ext cx="1011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e outras informações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37F6B6E-90B2-4474-AA3A-49BF5DB54DA5}"/>
              </a:ext>
            </a:extLst>
          </p:cNvPr>
          <p:cNvSpPr txBox="1"/>
          <p:nvPr/>
        </p:nvSpPr>
        <p:spPr>
          <a:xfrm>
            <a:off x="3751385" y="8966851"/>
            <a:ext cx="8684454" cy="469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algn="r">
              <a:lnSpc>
                <a:spcPct val="150000"/>
              </a:lnSpc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</a:p>
          <a:p>
            <a:pPr lvl="0" algn="r">
              <a:lnSpc>
                <a:spcPct val="150000"/>
              </a:lnSpc>
            </a:pPr>
            <a:r>
              <a:rPr lang="pt-BR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do Convidado</a:t>
            </a:r>
            <a:endParaRPr lang="pt-BR" sz="3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2335060-DF41-4062-88F3-9BD412E3ED37}"/>
              </a:ext>
            </a:extLst>
          </p:cNvPr>
          <p:cNvSpPr txBox="1"/>
          <p:nvPr/>
        </p:nvSpPr>
        <p:spPr>
          <a:xfrm>
            <a:off x="4892040" y="4188333"/>
            <a:ext cx="75437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600" b="1" dirty="0">
                <a:solidFill>
                  <a:srgbClr val="FF407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err="1">
                <a:solidFill>
                  <a:srgbClr val="FF407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pt-BR" sz="3600" b="1" dirty="0">
                <a:solidFill>
                  <a:srgbClr val="FF407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Setembro | às </a:t>
            </a:r>
            <a:r>
              <a:rPr lang="pt-BR" sz="3600" b="1" dirty="0" err="1">
                <a:solidFill>
                  <a:srgbClr val="FF407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xxh</a:t>
            </a:r>
            <a:endParaRPr lang="pt-BR" dirty="0">
              <a:solidFill>
                <a:srgbClr val="FF4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17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34</Words>
  <Application>Microsoft Office PowerPoint</Application>
  <PresentationFormat>Personalizar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LuQ Oficial</dc:creator>
  <cp:lastModifiedBy>LuQ Oficial</cp:lastModifiedBy>
  <cp:revision>5</cp:revision>
  <dcterms:created xsi:type="dcterms:W3CDTF">2020-07-20T02:16:58Z</dcterms:created>
  <dcterms:modified xsi:type="dcterms:W3CDTF">2020-07-20T03:21:54Z</dcterms:modified>
</cp:coreProperties>
</file>