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0B8"/>
    <a:srgbClr val="FFED00"/>
    <a:srgbClr val="FF5F4D"/>
    <a:srgbClr val="D2FF38"/>
    <a:srgbClr val="7D00BD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B4201A-E2FC-4A73-BC56-3FFED588FF3E}" v="3" dt="2020-07-20T03:20:08.5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62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71B4201A-E2FC-4A73-BC56-3FFED588FF3E}"/>
    <pc:docChg chg="custSel modSld">
      <pc:chgData name="LuQ Oficial" userId="5e6eb480efb81534" providerId="LiveId" clId="{71B4201A-E2FC-4A73-BC56-3FFED588FF3E}" dt="2020-07-20T03:20:08.506" v="6" actId="207"/>
      <pc:docMkLst>
        <pc:docMk/>
      </pc:docMkLst>
      <pc:sldChg chg="addSp delSp modSp mod">
        <pc:chgData name="LuQ Oficial" userId="5e6eb480efb81534" providerId="LiveId" clId="{71B4201A-E2FC-4A73-BC56-3FFED588FF3E}" dt="2020-07-20T03:20:08.506" v="6" actId="207"/>
        <pc:sldMkLst>
          <pc:docMk/>
          <pc:sldMk cId="3519717133" sldId="256"/>
        </pc:sldMkLst>
        <pc:spChg chg="mod">
          <ac:chgData name="LuQ Oficial" userId="5e6eb480efb81534" providerId="LiveId" clId="{71B4201A-E2FC-4A73-BC56-3FFED588FF3E}" dt="2020-07-20T03:20:08.506" v="6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71B4201A-E2FC-4A73-BC56-3FFED588FF3E}" dt="2020-07-20T03:19:56.659" v="5" actId="207"/>
          <ac:spMkLst>
            <pc:docMk/>
            <pc:sldMk cId="3519717133" sldId="256"/>
            <ac:spMk id="13" creationId="{A85C70BB-3B9A-4401-99E4-B17998CCCDB9}"/>
          </ac:spMkLst>
        </pc:spChg>
        <pc:picChg chg="del">
          <ac:chgData name="LuQ Oficial" userId="5e6eb480efb81534" providerId="LiveId" clId="{71B4201A-E2FC-4A73-BC56-3FFED588FF3E}" dt="2020-07-20T03:19:38.310" v="0" actId="478"/>
          <ac:picMkLst>
            <pc:docMk/>
            <pc:sldMk cId="3519717133" sldId="256"/>
            <ac:picMk id="19" creationId="{4A32BC51-FCAD-4976-8716-38C1642254E0}"/>
          </ac:picMkLst>
        </pc:picChg>
        <pc:picChg chg="add mod ord">
          <ac:chgData name="LuQ Oficial" userId="5e6eb480efb81534" providerId="LiveId" clId="{71B4201A-E2FC-4A73-BC56-3FFED588FF3E}" dt="2020-07-20T03:19:48.442" v="4" actId="167"/>
          <ac:picMkLst>
            <pc:docMk/>
            <pc:sldMk cId="3519717133" sldId="256"/>
            <ac:picMk id="21" creationId="{C26CE369-B148-44C5-8C9D-DC089BB58EE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 descr="Tela de celular com texto preto sobre fundo branco&#10;&#10;Descrição gerada automaticamente">
            <a:extLst>
              <a:ext uri="{FF2B5EF4-FFF2-40B4-BE49-F238E27FC236}">
                <a16:creationId xmlns:a16="http://schemas.microsoft.com/office/drawing/2014/main" id="{C26CE369-B148-44C5-8C9D-DC089BB58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FFE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rgbClr val="3860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rgbClr val="3860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rgbClr val="3860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rgbClr val="3860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rgbClr val="386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4</cp:revision>
  <dcterms:created xsi:type="dcterms:W3CDTF">2020-07-20T02:16:58Z</dcterms:created>
  <dcterms:modified xsi:type="dcterms:W3CDTF">2020-07-20T03:20:21Z</dcterms:modified>
</cp:coreProperties>
</file>