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BFF"/>
    <a:srgbClr val="FF9CEB"/>
    <a:srgbClr val="FF4070"/>
    <a:srgbClr val="72F2EB"/>
    <a:srgbClr val="3860B8"/>
    <a:srgbClr val="FFED00"/>
    <a:srgbClr val="FF5F4D"/>
    <a:srgbClr val="D2FF38"/>
    <a:srgbClr val="7D00BD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07D4C7-E5B1-4744-A08F-C4C783503F52}" v="5" dt="2020-07-20T14:30:26.9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37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0407D4C7-E5B1-4744-A08F-C4C783503F52}"/>
    <pc:docChg chg="custSel modSld">
      <pc:chgData name="LuQ Oficial" userId="5e6eb480efb81534" providerId="LiveId" clId="{0407D4C7-E5B1-4744-A08F-C4C783503F52}" dt="2020-07-20T14:30:29.615" v="8" actId="167"/>
      <pc:docMkLst>
        <pc:docMk/>
      </pc:docMkLst>
      <pc:sldChg chg="addSp delSp modSp mod">
        <pc:chgData name="LuQ Oficial" userId="5e6eb480efb81534" providerId="LiveId" clId="{0407D4C7-E5B1-4744-A08F-C4C783503F52}" dt="2020-07-20T14:30:29.615" v="8" actId="167"/>
        <pc:sldMkLst>
          <pc:docMk/>
          <pc:sldMk cId="3519717133" sldId="256"/>
        </pc:sldMkLst>
        <pc:spChg chg="mod">
          <ac:chgData name="LuQ Oficial" userId="5e6eb480efb81534" providerId="LiveId" clId="{0407D4C7-E5B1-4744-A08F-C4C783503F52}" dt="2020-07-20T03:22:45.093" v="5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0407D4C7-E5B1-4744-A08F-C4C783503F52}" dt="2020-07-20T03:22:32.186" v="3" actId="207"/>
          <ac:spMkLst>
            <pc:docMk/>
            <pc:sldMk cId="3519717133" sldId="256"/>
            <ac:spMk id="13" creationId="{A85C70BB-3B9A-4401-99E4-B17998CCCDB9}"/>
          </ac:spMkLst>
        </pc:spChg>
        <pc:picChg chg="add mod ord">
          <ac:chgData name="LuQ Oficial" userId="5e6eb480efb81534" providerId="LiveId" clId="{0407D4C7-E5B1-4744-A08F-C4C783503F52}" dt="2020-07-20T14:30:29.615" v="8" actId="167"/>
          <ac:picMkLst>
            <pc:docMk/>
            <pc:sldMk cId="3519717133" sldId="256"/>
            <ac:picMk id="3" creationId="{163D6A3E-AF75-41DF-9D4E-1BCCF084316E}"/>
          </ac:picMkLst>
        </pc:picChg>
        <pc:picChg chg="del">
          <ac:chgData name="LuQ Oficial" userId="5e6eb480efb81534" providerId="LiveId" clId="{0407D4C7-E5B1-4744-A08F-C4C783503F52}" dt="2020-07-20T03:22:12.612" v="0" actId="478"/>
          <ac:picMkLst>
            <pc:docMk/>
            <pc:sldMk cId="3519717133" sldId="256"/>
            <ac:picMk id="23" creationId="{3BAFE172-426B-478F-BD10-CE016CEA0913}"/>
          </ac:picMkLst>
        </pc:picChg>
        <pc:picChg chg="add del mod ord">
          <ac:chgData name="LuQ Oficial" userId="5e6eb480efb81534" providerId="LiveId" clId="{0407D4C7-E5B1-4744-A08F-C4C783503F52}" dt="2020-07-20T14:30:05.793" v="6" actId="478"/>
          <ac:picMkLst>
            <pc:docMk/>
            <pc:sldMk cId="3519717133" sldId="256"/>
            <ac:picMk id="25" creationId="{E3300F46-3C94-4EE3-A1C5-07B08AE7D02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20/07/2020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3D6A3E-AF75-41DF-9D4E-1BCCF0843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FF9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6</cp:revision>
  <dcterms:created xsi:type="dcterms:W3CDTF">2020-07-20T02:16:58Z</dcterms:created>
  <dcterms:modified xsi:type="dcterms:W3CDTF">2020-07-20T14:30:29Z</dcterms:modified>
</cp:coreProperties>
</file>